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Relationship Id="rId4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6164A8-0977-DB46-9474-4C624E4F28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B2BE578-5036-EF4B-BAD5-3CF0934196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7AB6F0-3EB6-C14C-9997-EE370B407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831EB4-18E0-184D-9C80-D7F48E0CD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D2D54-C609-C840-BB89-85E9AAA65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766907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472C13-61CB-8044-A8E9-FD60494B8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74B4791-34F1-DE48-8ED1-169DE26711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ED7E077-C42B-7A4F-9713-9A2DB06F5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CE4C95-7312-D440-AA5F-88F493685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3FC5AB-18AC-BF4E-9FE5-770652DC5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992624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E9C69E7-B8D8-A244-9076-C746EA50DF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B105B1-6D94-9141-8E1C-ED74C373D1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6B7F4E9-FDC5-AB4B-A092-D2C0E9B19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01396E-30D6-7F4D-AC3D-A30AF3A8D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47AA33-2024-AA43-A17E-D6497765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2473762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638FA2-301A-DE46-AC08-1C6244661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DA09B7A-F7FE-9C4A-879B-4DD9F6A5C5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695A17-8C2F-3542-9952-40E7E7CFE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687457-E9B7-E34D-BAD8-96BDB38BE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460C56-2612-1B41-8189-8A52D05A7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114370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FDAAF8-12EA-8A4A-A8FF-D0BB8E97B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0DCE030-E09D-3341-AA61-3832AD0A95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808525-5F59-1C46-88F5-F75090B35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2E7F259-E803-0F46-8A0A-502916194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EF6DDAA-3A1E-E841-8DCA-FD7EE25E0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4057820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9780B9-A27E-E745-AB5B-AB611A39F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E441264-A07C-394E-ABAC-26781802B4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2C9FB85-A63D-4849-8C69-3C431C8167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B9F0EB-A2A2-BF49-9AA1-D656AD413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83EF590-D971-9F4F-895B-1EAF8DFD1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B5B79BD-2222-6A46-BAD5-37FB6E275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4289165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7B0252-0097-9F4D-B2B2-7DA00E0E5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9BB8FBF-2488-3D4E-981A-94B17F06D3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070D224-0684-B64E-A766-81D8BD608D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1B011C0-5B6E-7F45-9514-B22118A97D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81025E9-2FA4-9A4F-B8BC-F22F7A7791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7940EA3-5CD9-C247-9E75-9BA4DA7CE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5830E8B-878E-8B49-815D-2AA360B88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DF530E4-FE06-204A-9FF8-169A7E02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531300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FE6B0C-74CB-1240-9C9E-761993608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3403321-FE5F-9A4A-8B6E-465DCC671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4F8F0E5-9665-F64C-894B-74B62241C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B7296A1-D0D3-814E-A2E5-328D1A0B2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160473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DE38D92-B8BF-8641-BF1D-B280CEFF0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0FED583-20C2-0845-8333-EBE385E1B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0AF1B13-3BAD-0845-83D8-79F2CD446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073135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3AF2DB-1E9C-CD4B-89AE-50C835AC5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7994AD-CB63-4A40-932C-8E37BF4FD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D67B37E-80E9-BA4D-9BE0-E98CB7787D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3C8ED11-8C5F-2D49-8268-D23927904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06B0607-45EF-8147-9EA7-02B967092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F3DA4C5-4805-CC46-BA74-346663AC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1612636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A4D674-6133-4847-A62A-07B5D0220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0907FCC-FCC1-684E-8F26-8E03A73AC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AFC0D58-70FB-CD41-82E1-1B513F5595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1668943-621D-3443-A677-A7BD21AA1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15C7C0F-BBD2-CB40-9DD0-75904573E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4EEBAC-A3E4-FB45-B913-5BFBBA76A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2209817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995FEB7-CF1E-1440-8122-EA7E25F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85819A5-9080-8448-9C06-2BC036C2C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Editar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E4F3CC-137C-454E-8CA5-25A5D0FE41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71C6C-B68D-D149-A517-771C6F42F6EC}" type="datetimeFigureOut">
              <a:rPr lang="es-US"/>
              <a:t>8/24/2018</a:t>
            </a:fld>
            <a:endParaRPr lang="es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1B9DC5-05F6-CC46-8811-745ECC3F7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19DE5E-BFF5-F848-B06F-4B47D31FC0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017DA-6F4F-6B4F-8F4D-2ED139A383F8}" type="slidenum">
              <a:rPr lang="es-US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395919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 /><Relationship Id="rId7" Type="http://schemas.openxmlformats.org/officeDocument/2006/relationships/image" Target="../media/image6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5.jpeg" /><Relationship Id="rId5" Type="http://schemas.openxmlformats.org/officeDocument/2006/relationships/image" Target="../media/image4.jpeg" /><Relationship Id="rId4" Type="http://schemas.openxmlformats.org/officeDocument/2006/relationships/image" Target="../media/image3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B7EE5E-535A-9E49-ACF8-9FAF59E1C0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3309"/>
            <a:ext cx="9144000" cy="647302"/>
          </a:xfrm>
        </p:spPr>
        <p:txBody>
          <a:bodyPr>
            <a:normAutofit/>
          </a:bodyPr>
          <a:lstStyle/>
          <a:p>
            <a:r>
              <a:rPr lang="es-US" sz="4000"/>
              <a:t>Reporte de simulacro de incendios 2018</a:t>
            </a:r>
          </a:p>
        </p:txBody>
      </p:sp>
      <p:pic>
        <p:nvPicPr>
          <p:cNvPr id="4" name="Imagen 4">
            <a:extLst>
              <a:ext uri="{FF2B5EF4-FFF2-40B4-BE49-F238E27FC236}">
                <a16:creationId xmlns:a16="http://schemas.microsoft.com/office/drawing/2014/main" id="{6EBD90A8-F434-8345-A3CF-95C7F4C46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54" y="890893"/>
            <a:ext cx="3612444" cy="2709333"/>
          </a:xfrm>
          <a:prstGeom prst="rect">
            <a:avLst/>
          </a:prstGeom>
        </p:spPr>
      </p:pic>
      <p:pic>
        <p:nvPicPr>
          <p:cNvPr id="6" name="Imagen 6">
            <a:extLst>
              <a:ext uri="{FF2B5EF4-FFF2-40B4-BE49-F238E27FC236}">
                <a16:creationId xmlns:a16="http://schemas.microsoft.com/office/drawing/2014/main" id="{9B2B62BE-33C0-E745-AC2C-99F4E4AC5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193" y="935810"/>
            <a:ext cx="3612444" cy="2709333"/>
          </a:xfrm>
          <a:prstGeom prst="rect">
            <a:avLst/>
          </a:prstGeom>
        </p:spPr>
      </p:pic>
      <p:pic>
        <p:nvPicPr>
          <p:cNvPr id="8" name="Imagen 8">
            <a:extLst>
              <a:ext uri="{FF2B5EF4-FFF2-40B4-BE49-F238E27FC236}">
                <a16:creationId xmlns:a16="http://schemas.microsoft.com/office/drawing/2014/main" id="{DA3CE2C3-1E20-CC4C-B145-782E2C0D63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07" y="3814837"/>
            <a:ext cx="3704430" cy="2778322"/>
          </a:xfrm>
          <a:prstGeom prst="rect">
            <a:avLst/>
          </a:prstGeom>
        </p:spPr>
      </p:pic>
      <p:pic>
        <p:nvPicPr>
          <p:cNvPr id="3" name="Imagen 4">
            <a:extLst>
              <a:ext uri="{FF2B5EF4-FFF2-40B4-BE49-F238E27FC236}">
                <a16:creationId xmlns:a16="http://schemas.microsoft.com/office/drawing/2014/main" id="{DA1A67D6-0047-8049-A166-D85F8157EE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030" y="901314"/>
            <a:ext cx="3704431" cy="2778324"/>
          </a:xfrm>
          <a:prstGeom prst="rect">
            <a:avLst/>
          </a:prstGeom>
        </p:spPr>
      </p:pic>
      <p:pic>
        <p:nvPicPr>
          <p:cNvPr id="7" name="Imagen 8">
            <a:extLst>
              <a:ext uri="{FF2B5EF4-FFF2-40B4-BE49-F238E27FC236}">
                <a16:creationId xmlns:a16="http://schemas.microsoft.com/office/drawing/2014/main" id="{30A41EAD-8019-3440-99F1-D975F6C737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260" y="3780341"/>
            <a:ext cx="3612444" cy="2709333"/>
          </a:xfrm>
          <a:prstGeom prst="rect">
            <a:avLst/>
          </a:prstGeom>
        </p:spPr>
      </p:pic>
      <p:pic>
        <p:nvPicPr>
          <p:cNvPr id="10" name="Imagen 10">
            <a:extLst>
              <a:ext uri="{FF2B5EF4-FFF2-40B4-BE49-F238E27FC236}">
                <a16:creationId xmlns:a16="http://schemas.microsoft.com/office/drawing/2014/main" id="{C171BDBF-98A1-A14C-9CD3-D5152D3F05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54" y="3780340"/>
            <a:ext cx="3612444" cy="270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735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Panorámica</PresentationFormat>
  <Slides>1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Reporte de simulacro de incendios 2018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Reporte de simulacro de incendios 2018</dc:title>
  <cp:revision>2</cp:revision>
  <dcterms:modified xsi:type="dcterms:W3CDTF">2018-08-24T19:49:23Z</dcterms:modified>
</cp:coreProperties>
</file>